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vi-VN"/>
              <a:t>Bài 1: Máy tính và chương trình máy tính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E4029-8FD7-47AB-BF0C-B0D5D0F7687B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088FF1-103A-4FA3-AD99-0AD7565017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vi-VN"/>
              <a:t>Bài 1: Máy tính và chương trình máy tính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AD0D9-300F-4D04-A932-51290E1B2888}" type="datetimeFigureOut">
              <a:rPr lang="en-US" smtClean="0"/>
              <a:pPr/>
              <a:t>9/4/2021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C2F0C-2A4D-4930-A397-A4C4C4C297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B9C10EE-5F76-461A-870B-4B9BC87D248D}" type="datetime1">
              <a:rPr lang="en-US" smtClean="0"/>
              <a:pPr/>
              <a:t>9/4/2021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2AE3877-8690-45A0-9F1F-48FDFB2553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3A46F-0856-4C69-BCC5-CADECA2B9F18}" type="datetime1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3877-8690-45A0-9F1F-48FDFB2553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2C8D3-7D02-4493-84FA-BEF5041C36BA}" type="datetime1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3877-8690-45A0-9F1F-48FDFB2553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C2051DC-EFD1-4FAA-90E2-E37AA35FBF47}" type="datetime1">
              <a:rPr lang="en-US" smtClean="0"/>
              <a:pPr/>
              <a:t>9/4/2021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AE3877-8690-45A0-9F1F-48FDFB2553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621D10B-3399-48D4-B582-12CC0FC7D331}" type="datetime1">
              <a:rPr lang="en-US" smtClean="0"/>
              <a:pPr/>
              <a:t>9/4/2021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2AE3877-8690-45A0-9F1F-48FDFB2553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60405-2362-4B98-9F67-C2E8EF321462}" type="datetime1">
              <a:rPr lang="en-US" smtClean="0"/>
              <a:pPr/>
              <a:t>9/4/2021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3877-8690-45A0-9F1F-48FDFB2553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30FF-6E41-4CE8-97D3-F20057750850}" type="datetime1">
              <a:rPr lang="en-US" smtClean="0"/>
              <a:pPr/>
              <a:t>9/4/2021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3877-8690-45A0-9F1F-48FDFB2553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D6875C-6F65-4E02-BB72-74F3D92B03A3}" type="datetime1">
              <a:rPr lang="en-US" smtClean="0"/>
              <a:pPr/>
              <a:t>9/4/2021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AE3877-8690-45A0-9F1F-48FDFB2553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6A93-6946-4CD3-8F22-CADE4B1128DF}" type="datetime1">
              <a:rPr lang="en-US" smtClean="0"/>
              <a:pPr/>
              <a:t>9/4/2021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3877-8690-45A0-9F1F-48FDFB2553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6615AA-2BAC-4FF5-AD6C-AC5671457821}" type="datetime1">
              <a:rPr lang="en-US" smtClean="0"/>
              <a:pPr/>
              <a:t>9/4/2021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AE3877-8690-45A0-9F1F-48FDFB2553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7FBED99-E8FF-4B97-BA9A-397E0F1827C2}" type="datetime1">
              <a:rPr lang="en-US" smtClean="0"/>
              <a:pPr/>
              <a:t>9/4/2021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AE3877-8690-45A0-9F1F-48FDFB2553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916CEC3-846D-430B-A247-EF487BB3ECD6}" type="datetime1">
              <a:rPr lang="en-US" smtClean="0"/>
              <a:pPr/>
              <a:t>9/4/2021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2AE3877-8690-45A0-9F1F-48FDFB2553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E3877-8690-45A0-9F1F-48FDFB2553C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nay.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AE3877-8690-45A0-9F1F-48FDFB2553C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dung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việc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trình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71550" lvl="1" indent="-514350"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71550" lvl="1" indent="-514350">
              <a:buFontTx/>
              <a:buChar char="-"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AE3877-8690-45A0-9F1F-48FDFB2553C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bốt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AE3877-8690-45A0-9F1F-48FDFB2553C8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 descr="z2542051102584_d44e42cf45ba2be7e293895740fef888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47800" y="1600200"/>
            <a:ext cx="4238922" cy="30327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ta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hướng</a:t>
            </a:r>
            <a:r>
              <a:rPr lang="en-US" dirty="0"/>
              <a:t> </a:t>
            </a:r>
            <a:r>
              <a:rPr lang="en-US" dirty="0" err="1"/>
              <a:t>dẫn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rô</a:t>
            </a:r>
            <a:r>
              <a:rPr lang="en-US" dirty="0"/>
              <a:t> </a:t>
            </a:r>
            <a:r>
              <a:rPr lang="en-US" dirty="0" err="1"/>
              <a:t>bốt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. </a:t>
            </a:r>
          </a:p>
          <a:p>
            <a:endParaRPr lang="en-US" dirty="0"/>
          </a:p>
          <a:p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-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chúng</a:t>
            </a:r>
            <a:r>
              <a:rPr lang="en-US" dirty="0"/>
              <a:t> </a:t>
            </a:r>
            <a:r>
              <a:rPr lang="en-US" dirty="0" err="1"/>
              <a:t>ta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."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AE3877-8690-45A0-9F1F-48FDFB2553C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000" b="1" dirty="0">
                <a:solidFill>
                  <a:srgbClr val="7030A0"/>
                </a:solidFill>
              </a:rPr>
              <a:t>1. </a:t>
            </a:r>
            <a:r>
              <a:rPr lang="en-US" sz="3000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3000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000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Ra </a:t>
            </a:r>
            <a:r>
              <a:rPr lang="en-US" sz="3000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3000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Cho </a:t>
            </a:r>
            <a:r>
              <a:rPr lang="en-US" sz="3000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000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000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000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endParaRPr lang="en-US" sz="3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48640" lvl="2">
              <a:spcBef>
                <a:spcPts val="600"/>
              </a:spcBef>
              <a:buSzPct val="70000"/>
            </a:pPr>
            <a:r>
              <a:rPr lang="en-US" sz="2400" dirty="0"/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822960" lvl="1" indent="-457200"/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457200" indent="-457200"/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marL="822960" lvl="1" indent="-457200"/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en-US" dirty="0"/>
          </a:p>
          <a:p>
            <a:pPr marL="457200" indent="-457200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AE3877-8690-45A0-9F1F-48FDFB2553C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1.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65760" lvl="1" indent="0">
              <a:buNone/>
            </a:pPr>
            <a:r>
              <a:rPr lang="en-US" sz="2400" dirty="0" err="1"/>
              <a:t>Tại</a:t>
            </a:r>
            <a:r>
              <a:rPr lang="en-US" sz="2400" dirty="0"/>
              <a:t> </a:t>
            </a:r>
            <a:r>
              <a:rPr lang="en-US" sz="2400" dirty="0" err="1"/>
              <a:t>sao</a:t>
            </a:r>
            <a:r>
              <a:rPr lang="en-US" sz="2400" dirty="0"/>
              <a:t> </a:t>
            </a:r>
            <a:r>
              <a:rPr lang="en-US" sz="2400" dirty="0" err="1"/>
              <a:t>cần</a:t>
            </a:r>
            <a:r>
              <a:rPr lang="en-US" sz="2400" dirty="0"/>
              <a:t> </a:t>
            </a:r>
            <a:r>
              <a:rPr lang="en-US" sz="2400" dirty="0" err="1"/>
              <a:t>viết</a:t>
            </a:r>
            <a:r>
              <a:rPr lang="en-US" sz="2400" dirty="0"/>
              <a:t> </a:t>
            </a:r>
            <a:r>
              <a:rPr lang="en-US" sz="2400" dirty="0" err="1"/>
              <a:t>chương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? </a:t>
            </a:r>
          </a:p>
          <a:p>
            <a:pPr lvl="1"/>
            <a:endParaRPr lang="en-US" sz="2400" dirty="0"/>
          </a:p>
          <a:p>
            <a:pPr lvl="1"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rât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tạp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triệt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trình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AE3877-8690-45A0-9F1F-48FDFB2553C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en-US" sz="3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000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3000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000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3000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000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000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bit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1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lvl="1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dãy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khan.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AE3877-8690-45A0-9F1F-48FDFB2553C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AE3877-8690-45A0-9F1F-48FDFB2553C8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 descr="Untitled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76400" y="2971800"/>
            <a:ext cx="3691890" cy="230743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b="1" i="1" u="sng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vậy</a:t>
            </a:r>
            <a:r>
              <a:rPr lang="en-US" dirty="0"/>
              <a:t>,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tạo</a:t>
            </a:r>
            <a:r>
              <a:rPr lang="en-US" dirty="0"/>
              <a:t> </a:t>
            </a:r>
            <a:r>
              <a:rPr lang="en-US" dirty="0" err="1"/>
              <a:t>ra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gồm</a:t>
            </a:r>
            <a:r>
              <a:rPr lang="en-US" dirty="0"/>
              <a:t> 2 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1.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1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2. </a:t>
            </a:r>
            <a:r>
              <a:rPr lang="en-US" dirty="0" err="1"/>
              <a:t>Dịch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</a:t>
            </a:r>
            <a:r>
              <a:rPr lang="en-US" dirty="0" err="1"/>
              <a:t>thàn</a:t>
            </a:r>
            <a:r>
              <a:rPr lang="en-US" dirty="0"/>
              <a:t> </a:t>
            </a:r>
            <a:r>
              <a:rPr lang="en-US" dirty="0" err="1"/>
              <a:t>ngôn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hiểu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AE3877-8690-45A0-9F1F-48FDFB2553C8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 descr="bai_1_may_tinh_va_chuong_trinh_may_tinh_7eyyfw_04325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733800"/>
            <a:ext cx="7337366" cy="24384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118</TotalTime>
  <Words>621</Words>
  <Application>Microsoft Office PowerPoint</Application>
  <PresentationFormat>On-screen Show (4:3)</PresentationFormat>
  <Paragraphs>67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Schoolbook</vt:lpstr>
      <vt:lpstr>Times New Roman</vt:lpstr>
      <vt:lpstr>Wingdings</vt:lpstr>
      <vt:lpstr>Wingdings 2</vt:lpstr>
      <vt:lpstr>Oriel</vt:lpstr>
      <vt:lpstr>Bài 1: Máy tính và chương trình máy tính</vt:lpstr>
      <vt:lpstr>Bài 1: Máy tính và chương trình máy tính</vt:lpstr>
      <vt:lpstr>Bài 1: Máy tính và chương trình máy tính</vt:lpstr>
      <vt:lpstr>Bài 1: Máy Tính Và Chương Trình Máy Tính</vt:lpstr>
      <vt:lpstr>1. Viết Chương Trình Và Ra Lệnh Cho Máy Tính Làm Việc</vt:lpstr>
      <vt:lpstr>1. Viết chương trình và ra lệnh cho máy tính làm việc</vt:lpstr>
      <vt:lpstr>2. Chương Trình Và Ngôn Ngữ Lập Trình </vt:lpstr>
      <vt:lpstr>2. Chương Trình Và Ngôn Ngữ Lập Trình</vt:lpstr>
      <vt:lpstr>2. Chương Trình Và Ngôn Ngữ Lập Trình</vt:lpstr>
      <vt:lpstr>Dặn dò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Truong Phoi Nhi</dc:creator>
  <cp:lastModifiedBy>VIET HUY NVB</cp:lastModifiedBy>
  <cp:revision>15</cp:revision>
  <dcterms:created xsi:type="dcterms:W3CDTF">2021-09-03T02:17:46Z</dcterms:created>
  <dcterms:modified xsi:type="dcterms:W3CDTF">2021-09-04T07:17:41Z</dcterms:modified>
</cp:coreProperties>
</file>