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vi-VN"/>
              <a:t>Bài 1: Máy tính và chương trình máy tính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4029-8FD7-47AB-BF0C-B0D5D0F7687B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88FF1-103A-4FA3-AD99-0AD756501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vi-VN"/>
              <a:t>Bài 1: Máy tính và chương trình máy tính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AD0D9-300F-4D04-A932-51290E1B288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C2F0C-2A4D-4930-A397-A4C4C4C29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9C10EE-5F76-461A-870B-4B9BC87D248D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A46F-0856-4C69-BCC5-CADECA2B9F18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C8D3-7D02-4493-84FA-BEF5041C36BA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2051DC-EFD1-4FAA-90E2-E37AA35FBF47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21D10B-3399-48D4-B582-12CC0FC7D331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405-2362-4B98-9F67-C2E8EF321462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30FF-6E41-4CE8-97D3-F20057750850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D6875C-6F65-4E02-BB72-74F3D92B03A3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6A93-6946-4CD3-8F22-CADE4B1128DF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6615AA-2BAC-4FF5-AD6C-AC5671457821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FBED99-E8FF-4B97-BA9A-397E0F1827C2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16CEC3-846D-430B-A247-EF487BB3ECD6}" type="datetime1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AE3877-8690-45A0-9F1F-48FDFB25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nay.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71550" lvl="1" indent="-51435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z2542051102584_d44e42cf45ba2be7e293895740fef88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800" y="1600200"/>
            <a:ext cx="4238922" cy="30327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rô</a:t>
            </a:r>
            <a:r>
              <a:rPr lang="en-US" dirty="0"/>
              <a:t> </a:t>
            </a:r>
            <a:r>
              <a:rPr lang="en-US" dirty="0" err="1"/>
              <a:t>bốt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. </a:t>
            </a:r>
          </a:p>
          <a:p>
            <a:endParaRPr lang="en-US" dirty="0"/>
          </a:p>
          <a:p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-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000" b="1" dirty="0">
                <a:solidFill>
                  <a:srgbClr val="7030A0"/>
                </a:solidFill>
              </a:rPr>
              <a:t>1.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endParaRPr lang="en-US" sz="3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48640" lvl="2">
              <a:spcBef>
                <a:spcPts val="600"/>
              </a:spcBef>
              <a:buSzPct val="70000"/>
            </a:pPr>
            <a:r>
              <a:rPr lang="en-US" sz="2400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/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1.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sao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viết</a:t>
            </a:r>
            <a:r>
              <a:rPr lang="en-US" sz="2400" dirty="0"/>
              <a:t> </a:t>
            </a:r>
            <a:r>
              <a:rPr lang="en-US" sz="2400" dirty="0" err="1"/>
              <a:t>chương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? </a:t>
            </a:r>
          </a:p>
          <a:p>
            <a:pPr lvl="1"/>
            <a:endParaRPr lang="en-US" sz="2400" dirty="0"/>
          </a:p>
          <a:p>
            <a:pPr lvl="1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rât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trình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3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bit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khan.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Untitled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400" y="2971800"/>
            <a:ext cx="3691890" cy="230743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vậy</a:t>
            </a:r>
            <a:r>
              <a:rPr lang="en-US" dirty="0"/>
              <a:t>,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2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1.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1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2.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thàn</a:t>
            </a:r>
            <a:r>
              <a:rPr lang="en-US" dirty="0"/>
              <a:t>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AE3877-8690-45A0-9F1F-48FDFB2553C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bai_1_may_tinh_va_chuong_trinh_may_tinh_7eyyfw_0432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733800"/>
            <a:ext cx="7337366" cy="2438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621</Words>
  <Application>Microsoft Office PowerPoint</Application>
  <PresentationFormat>On-screen Show (4:3)</PresentationFormat>
  <Paragraphs>67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Bài 1: Máy tính và chương trình máy tính</vt:lpstr>
      <vt:lpstr>Bài 1: Máy tính và chương trình máy tính</vt:lpstr>
      <vt:lpstr>Bài 1: Máy tính và chương trình máy tính</vt:lpstr>
      <vt:lpstr>Bài 1: Máy Tính Và Chương Trình Máy Tính</vt:lpstr>
      <vt:lpstr>1. Viết Chương Trình Và Ra Lệnh Cho Máy Tính Làm Việc</vt:lpstr>
      <vt:lpstr>1. Viết chương trình và ra lệnh cho máy tính làm việc</vt:lpstr>
      <vt:lpstr>2. Chương Trình Và Ngôn Ngữ Lập Trình </vt:lpstr>
      <vt:lpstr>2. Chương Trình Và Ngôn Ngữ Lập Trình</vt:lpstr>
      <vt:lpstr>2. Chương Trình Và Ngôn Ngữ Lập Trình</vt:lpstr>
      <vt:lpstr>Dặn dò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Truong Phoi Nhi</dc:creator>
  <cp:lastModifiedBy>VIET HUY NVB</cp:lastModifiedBy>
  <cp:revision>15</cp:revision>
  <dcterms:created xsi:type="dcterms:W3CDTF">2021-09-03T02:17:46Z</dcterms:created>
  <dcterms:modified xsi:type="dcterms:W3CDTF">2021-09-04T07:17:41Z</dcterms:modified>
</cp:coreProperties>
</file>